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75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6" autoAdjust="0"/>
    <p:restoredTop sz="94444" autoAdjust="0"/>
  </p:normalViewPr>
  <p:slideViewPr>
    <p:cSldViewPr snapToGrid="0">
      <p:cViewPr varScale="1">
        <p:scale>
          <a:sx n="72" d="100"/>
          <a:sy n="72" d="100"/>
        </p:scale>
        <p:origin x="7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BDEA1-01AB-498E-B092-1A3B38E09E3A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612F0D-B364-4007-B199-79F2C7663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089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612F0D-B364-4007-B199-79F2C766347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123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C25DE-DCD9-D6FE-F055-6380FBFE92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0CEF26-E3A4-D5A2-4603-BE7A8D39FA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03C4A3-1ED5-FD53-F1E7-F8FBC6F84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F30E06-736C-6711-1398-79BC24D47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35AB05-CDA5-45BB-B870-705938AD3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975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57BD0E-93CA-AAFB-E7D5-19BBB92E2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9B2B7F-4272-B20F-FBF0-9DC7FBE308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7DE874-4508-E7C8-2BAE-D43C2771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14A8D0-EBD1-A447-77AD-B9C9077F8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4C0B7B-40A4-B529-66C7-CAEA629B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91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36BA968-B5B9-9645-6EBE-D1A790BF68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6CFAEF-CFE9-7E32-9C12-1A5EEC3DDA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FBFE16-B659-1622-1609-000FB675C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6E517D-590A-CCE2-E069-EE2F5BCD3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8D3D0E-4F7C-A4B7-0493-94C896F5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73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292833-AF68-D680-440E-37993B95E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7BB247-C3B8-CDF4-F671-77DCEF48F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981FF9-C0D6-7B87-9048-946131E40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46BB05-76F1-12C0-802B-0FF55DE42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2BEB23-93F8-1A2D-4883-963F82A95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794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9BAD3E-3F4E-A3B7-EB68-39C66E08A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71C778-B46B-15A1-BC54-08365DE5F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2DCFE5-1C1B-902D-016B-D1F799C12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22756F-DEBF-7DC3-C533-3157FCA5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BFAF94-007E-4419-2F75-76DA7254C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64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1A1FB-A708-34EF-FBE6-D809EF07C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DDFD7B-D53D-4989-AA7D-530D5E840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24EB5A-86BD-F50A-1491-2264FC5C4F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40EE5A-AFF7-8A2A-899B-A03B025CB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16FAEE-8EEB-FD4A-C3F7-29669E55B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2A80FE-3544-F067-E89D-C17806FF7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346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B47DBD-357F-E4B2-8EFD-EB8B082E4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49DACD-5463-FC0E-403B-03B8D1FA4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718EB8-AAB6-9C01-7D75-2284E1DE8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EA528FC-13E9-D9B2-0442-D875E8D37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7C76A8-ECB7-A70D-7F22-E29DD6613E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97EC13-0673-8019-2A65-55B883582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F544B2-647B-F2C6-7140-206489041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12701DF-B42D-9EAF-C193-99CD74B64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592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EAE627-73A1-7FEC-DCB9-9A35D38C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1050C9E-9CC9-B4C3-81A8-0289E6E40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808296-C7C5-61DA-7CF0-0228FFA32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1BA26D-4FB3-DB2E-1AC5-B2ABFB3F3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78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D68E23C-4866-7CA5-8B8C-156944DF4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86C4587-131C-7BA0-5647-57EE938C8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0CBCB0-DD15-EBE0-B51D-339A0A4F9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908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BC6B7-3F24-6DFE-F083-67EB1B3A7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77AD5F-CF6C-000E-1864-C9C2A6A69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AA99C4-29A5-E399-A618-6910DBE455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F9B5A3-F82A-663E-C54E-A1E3199C7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C953B4-FB7D-3D9E-17DC-CA85C901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99C9C6-80B0-4EA7-FEAB-A651B128D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877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48A8F1-C4DA-3692-674B-88409A2C6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207D3D-1591-DC22-E54A-81E81C3080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0BBD2B-39A1-A184-C699-6D9BBEC10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B07DAD-31DF-8837-D507-730CDF6EC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34154B-C652-4A75-DDA3-7BF2A5826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393C45-E26B-0F01-F030-6B73FCB1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794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2AF47F2-1D92-7C08-DAB5-8D7450E1F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EFA96A-62BC-B1C1-8CE8-24749CB12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B440AA-2F3A-0B42-0FE8-498248C168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C45338-6034-4847-986F-BCC8A0088077}" type="datetimeFigureOut">
              <a:rPr lang="ko-KR" altLang="en-US" smtClean="0"/>
              <a:t>2024-11-15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BF77C0-85AB-220A-9EA6-75D692CDE9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35D591-4D60-1F15-CC35-600D1A276D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E662F5-AE9D-4333-8BF7-EE52052E6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98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EF3D24-DEA4-0871-34CE-766B3ABE93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0" marR="0" indent="0" fontAlgn="base">
              <a:spcAft>
                <a:spcPts val="800"/>
              </a:spcAft>
            </a:pP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 게임 프로그래밍</a:t>
            </a:r>
            <a:b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Term Project 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추진계획서 </a:t>
            </a: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V2</a:t>
            </a:r>
            <a:b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820D69F-0D26-3A2B-D8F1-58773A5883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0" marR="0" indent="0" algn="r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r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2019184030 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조성원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r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2022180005 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김상혁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r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2020180040 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진현서</a:t>
            </a:r>
            <a:b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556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7D86B57-838F-26EF-BB1D-D50FFD113B07}"/>
              </a:ext>
            </a:extLst>
          </p:cNvPr>
          <p:cNvSpPr txBox="1"/>
          <p:nvPr/>
        </p:nvSpPr>
        <p:spPr>
          <a:xfrm>
            <a:off x="838200" y="246114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2. High Level Design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79EDCF-888D-7BE6-6A7C-4BCCF00EC7CC}"/>
              </a:ext>
            </a:extLst>
          </p:cNvPr>
          <p:cNvSpPr txBox="1"/>
          <p:nvPr/>
        </p:nvSpPr>
        <p:spPr>
          <a:xfrm>
            <a:off x="838200" y="1045324"/>
            <a:ext cx="7375216" cy="1036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Packet 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처리 프로토콜 </a:t>
            </a: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=&gt; Send </a:t>
            </a:r>
            <a:r>
              <a:rPr lang="ko-KR" altLang="en-US" sz="1800" b="1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두번</a:t>
            </a:r>
            <a:endParaRPr lang="en-US" altLang="ko-KR" sz="1800" b="1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(MYCMD </a:t>
            </a:r>
            <a:r>
              <a:rPr lang="ko-KR" altLang="en-US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전송 </a:t>
            </a: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 </a:t>
            </a:r>
            <a:r>
              <a:rPr lang="ko-KR" altLang="en-US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실질적인 데이터</a:t>
            </a: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) – </a:t>
            </a:r>
            <a:r>
              <a:rPr lang="ko-KR" altLang="en-US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</a:t>
            </a: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클라이언트 모두 적용</a:t>
            </a:r>
            <a:endParaRPr lang="en-US" altLang="ko-KR" sz="1800" b="1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endParaRPr lang="ko-KR" altLang="en-US" sz="12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9" name="그림 8" descr="텍스트, 스크린샷, 디스플레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4B03C00A-8C57-C8E0-1C4C-D6036C84E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1535"/>
            <a:ext cx="1057275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40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FB998A0-1BF5-7DC1-BF8D-EBEC9E93938D}"/>
              </a:ext>
            </a:extLst>
          </p:cNvPr>
          <p:cNvSpPr txBox="1"/>
          <p:nvPr/>
        </p:nvSpPr>
        <p:spPr>
          <a:xfrm>
            <a:off x="838200" y="681037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2. High Level Design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9BA4AD-47CD-8F83-45CE-855B359A2475}"/>
              </a:ext>
            </a:extLst>
          </p:cNvPr>
          <p:cNvSpPr txBox="1"/>
          <p:nvPr/>
        </p:nvSpPr>
        <p:spPr>
          <a:xfrm>
            <a:off x="838200" y="1182888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Server Architecture</a:t>
            </a:r>
            <a:endParaRPr lang="en-US" altLang="ko-KR" sz="12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0D8EF7-C0E3-5371-D4D7-5F17C770C9B2}"/>
              </a:ext>
            </a:extLst>
          </p:cNvPr>
          <p:cNvSpPr txBox="1"/>
          <p:nvPr/>
        </p:nvSpPr>
        <p:spPr>
          <a:xfrm>
            <a:off x="914399" y="1733146"/>
            <a:ext cx="5494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메인쓰레드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ListenSocket</a:t>
            </a:r>
            <a:r>
              <a:rPr lang="en-US" altLang="ko-KR" dirty="0"/>
              <a:t> </a:t>
            </a:r>
            <a:r>
              <a:rPr lang="ko-KR" altLang="en-US" dirty="0"/>
              <a:t>생성</a:t>
            </a:r>
            <a:r>
              <a:rPr lang="en-US" altLang="ko-KR" dirty="0"/>
              <a:t> =&gt; </a:t>
            </a:r>
            <a:r>
              <a:rPr lang="en-US" altLang="ko-KR" dirty="0" err="1"/>
              <a:t>Accpet</a:t>
            </a:r>
            <a:r>
              <a:rPr lang="en-US" altLang="ko-KR" dirty="0"/>
              <a:t> </a:t>
            </a:r>
            <a:r>
              <a:rPr lang="ko-KR" altLang="en-US" dirty="0"/>
              <a:t>담당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EC78BC-D5B4-DADE-2F6C-05C24AA3FF91}"/>
              </a:ext>
            </a:extLst>
          </p:cNvPr>
          <p:cNvSpPr txBox="1"/>
          <p:nvPr/>
        </p:nvSpPr>
        <p:spPr>
          <a:xfrm>
            <a:off x="961492" y="2125700"/>
            <a:ext cx="9825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쓰레드</a:t>
            </a:r>
            <a:r>
              <a:rPr lang="en-US" altLang="ko-KR" dirty="0"/>
              <a:t>1 :</a:t>
            </a:r>
            <a:r>
              <a:rPr lang="en-US" altLang="ko-KR" dirty="0" err="1"/>
              <a:t>Recv</a:t>
            </a:r>
            <a:r>
              <a:rPr lang="en-US" altLang="ko-KR" dirty="0"/>
              <a:t>/Send </a:t>
            </a:r>
            <a:r>
              <a:rPr lang="ko-KR" altLang="en-US" dirty="0"/>
              <a:t>담당 </a:t>
            </a:r>
            <a:r>
              <a:rPr lang="en-US" altLang="ko-KR" dirty="0"/>
              <a:t>– </a:t>
            </a:r>
            <a:r>
              <a:rPr lang="ko-KR" altLang="en-US" dirty="0"/>
              <a:t>클라이언트</a:t>
            </a:r>
            <a:r>
              <a:rPr lang="en-US" altLang="ko-KR" dirty="0"/>
              <a:t>1 - </a:t>
            </a:r>
            <a:r>
              <a:rPr lang="en-US" altLang="ko-KR" dirty="0" err="1"/>
              <a:t>PakcetDecode</a:t>
            </a:r>
            <a:r>
              <a:rPr lang="en-US" altLang="ko-KR" dirty="0"/>
              <a:t>() </a:t>
            </a:r>
            <a:r>
              <a:rPr lang="ko-KR" altLang="en-US" dirty="0"/>
              <a:t>함수 후 개별적인 </a:t>
            </a:r>
            <a:r>
              <a:rPr lang="en-US" altLang="ko-KR" dirty="0"/>
              <a:t>Send</a:t>
            </a:r>
            <a:r>
              <a:rPr lang="ko-KR" altLang="en-US" dirty="0"/>
              <a:t>함수 호출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96276F-B522-F203-D301-D9DC0127A5B3}"/>
              </a:ext>
            </a:extLst>
          </p:cNvPr>
          <p:cNvSpPr txBox="1"/>
          <p:nvPr/>
        </p:nvSpPr>
        <p:spPr>
          <a:xfrm>
            <a:off x="692994" y="3784196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Client Architecture</a:t>
            </a:r>
            <a:endParaRPr lang="en-US" altLang="ko-KR" sz="14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F512DE-D256-8669-3D28-14A8C59D72CD}"/>
              </a:ext>
            </a:extLst>
          </p:cNvPr>
          <p:cNvSpPr txBox="1"/>
          <p:nvPr/>
        </p:nvSpPr>
        <p:spPr>
          <a:xfrm>
            <a:off x="914398" y="4250087"/>
            <a:ext cx="7140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메인쓰레드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클라이언트 로직</a:t>
            </a:r>
            <a:r>
              <a:rPr lang="en-US" altLang="ko-KR" dirty="0"/>
              <a:t>(</a:t>
            </a:r>
            <a:r>
              <a:rPr lang="ko-KR" altLang="en-US" dirty="0"/>
              <a:t>렌더링</a:t>
            </a:r>
            <a:r>
              <a:rPr lang="en-US" altLang="ko-KR" dirty="0"/>
              <a:t>+</a:t>
            </a:r>
            <a:r>
              <a:rPr lang="ko-KR" altLang="en-US" dirty="0"/>
              <a:t>업데이트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40ED4D-0914-D8FA-0516-C1198A2D9C51}"/>
              </a:ext>
            </a:extLst>
          </p:cNvPr>
          <p:cNvSpPr txBox="1"/>
          <p:nvPr/>
        </p:nvSpPr>
        <p:spPr>
          <a:xfrm>
            <a:off x="914398" y="5050137"/>
            <a:ext cx="5133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쓰레드</a:t>
            </a:r>
            <a:r>
              <a:rPr lang="en-US" altLang="ko-KR" dirty="0"/>
              <a:t>2 :</a:t>
            </a:r>
            <a:r>
              <a:rPr lang="en-US" altLang="ko-KR" dirty="0" err="1"/>
              <a:t>Recv</a:t>
            </a:r>
            <a:r>
              <a:rPr lang="en-US" altLang="ko-KR" dirty="0"/>
              <a:t> </a:t>
            </a:r>
            <a:r>
              <a:rPr lang="ko-KR" altLang="en-US" dirty="0"/>
              <a:t>담당</a:t>
            </a:r>
            <a:r>
              <a:rPr lang="en-US" altLang="ko-KR" dirty="0"/>
              <a:t> – </a:t>
            </a:r>
            <a:r>
              <a:rPr lang="en-US" altLang="ko-KR" dirty="0" err="1"/>
              <a:t>PakcetDecode</a:t>
            </a:r>
            <a:r>
              <a:rPr lang="en-US" altLang="ko-KR" dirty="0"/>
              <a:t>() </a:t>
            </a:r>
            <a:r>
              <a:rPr lang="ko-KR" altLang="en-US" dirty="0"/>
              <a:t>함수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6D0376-E892-466A-8038-536159BAFA2C}"/>
              </a:ext>
            </a:extLst>
          </p:cNvPr>
          <p:cNvSpPr txBox="1"/>
          <p:nvPr/>
        </p:nvSpPr>
        <p:spPr>
          <a:xfrm>
            <a:off x="961492" y="2518255"/>
            <a:ext cx="9898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쓰레드</a:t>
            </a:r>
            <a:r>
              <a:rPr lang="en-US" altLang="ko-KR" dirty="0"/>
              <a:t>2 :</a:t>
            </a:r>
            <a:r>
              <a:rPr lang="en-US" altLang="ko-KR" dirty="0" err="1"/>
              <a:t>Recv</a:t>
            </a:r>
            <a:r>
              <a:rPr lang="en-US" altLang="ko-KR" dirty="0"/>
              <a:t>/Send </a:t>
            </a:r>
            <a:r>
              <a:rPr lang="ko-KR" altLang="en-US" dirty="0"/>
              <a:t>담당 </a:t>
            </a:r>
            <a:r>
              <a:rPr lang="en-US" altLang="ko-KR" dirty="0"/>
              <a:t>– </a:t>
            </a:r>
            <a:r>
              <a:rPr lang="ko-KR" altLang="en-US" dirty="0"/>
              <a:t>클라이언트</a:t>
            </a:r>
            <a:r>
              <a:rPr lang="en-US" altLang="ko-KR" dirty="0"/>
              <a:t>2 - </a:t>
            </a:r>
            <a:r>
              <a:rPr lang="en-US" altLang="ko-KR" dirty="0" err="1"/>
              <a:t>PakcetDecode</a:t>
            </a:r>
            <a:r>
              <a:rPr lang="en-US" altLang="ko-KR" dirty="0"/>
              <a:t>() </a:t>
            </a:r>
            <a:r>
              <a:rPr lang="ko-KR" altLang="en-US" dirty="0"/>
              <a:t>함수 후 개별적인 </a:t>
            </a:r>
            <a:r>
              <a:rPr lang="en-US" altLang="ko-KR" dirty="0"/>
              <a:t>Send</a:t>
            </a:r>
            <a:r>
              <a:rPr lang="ko-KR" altLang="en-US" dirty="0"/>
              <a:t>함수 호출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D60A22-242E-5D56-3B63-32278DF623DE}"/>
              </a:ext>
            </a:extLst>
          </p:cNvPr>
          <p:cNvSpPr txBox="1"/>
          <p:nvPr/>
        </p:nvSpPr>
        <p:spPr>
          <a:xfrm>
            <a:off x="961492" y="2904866"/>
            <a:ext cx="9671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쓰레드</a:t>
            </a:r>
            <a:r>
              <a:rPr lang="en-US" altLang="ko-KR" dirty="0"/>
              <a:t>3 :</a:t>
            </a:r>
            <a:r>
              <a:rPr lang="en-US" altLang="ko-KR" dirty="0" err="1"/>
              <a:t>Recv</a:t>
            </a:r>
            <a:r>
              <a:rPr lang="en-US" altLang="ko-KR" dirty="0"/>
              <a:t>/Send </a:t>
            </a:r>
            <a:r>
              <a:rPr lang="ko-KR" altLang="en-US" dirty="0"/>
              <a:t>담당 </a:t>
            </a:r>
            <a:r>
              <a:rPr lang="en-US" altLang="ko-KR" dirty="0"/>
              <a:t>– </a:t>
            </a:r>
            <a:r>
              <a:rPr lang="ko-KR" altLang="en-US" dirty="0"/>
              <a:t>클라이언트</a:t>
            </a:r>
            <a:r>
              <a:rPr lang="en-US" altLang="ko-KR" dirty="0"/>
              <a:t>3 - </a:t>
            </a:r>
            <a:r>
              <a:rPr lang="en-US" altLang="ko-KR" dirty="0" err="1"/>
              <a:t>PakcetDecode</a:t>
            </a:r>
            <a:r>
              <a:rPr lang="en-US" altLang="ko-KR" dirty="0"/>
              <a:t>() </a:t>
            </a:r>
            <a:r>
              <a:rPr lang="ko-KR" altLang="en-US" dirty="0"/>
              <a:t>함수 후 개별적인 </a:t>
            </a:r>
            <a:r>
              <a:rPr lang="en-US" altLang="ko-KR" dirty="0"/>
              <a:t>Send</a:t>
            </a:r>
            <a:r>
              <a:rPr lang="ko-KR" altLang="en-US" dirty="0"/>
              <a:t>함수 호출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9BCB2F-5D71-F5CC-587A-20E54FD11821}"/>
              </a:ext>
            </a:extLst>
          </p:cNvPr>
          <p:cNvSpPr txBox="1"/>
          <p:nvPr/>
        </p:nvSpPr>
        <p:spPr>
          <a:xfrm>
            <a:off x="961492" y="3318305"/>
            <a:ext cx="6033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</a:rPr>
              <a:t>쓰레드갯수는</a:t>
            </a:r>
            <a:r>
              <a:rPr lang="ko-KR" altLang="en-US" dirty="0">
                <a:solidFill>
                  <a:srgbClr val="FF0000"/>
                </a:solidFill>
              </a:rPr>
              <a:t> 클라이언트 개수에 비례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6E1B9-461B-E66A-BC9C-7F3364777CCE}"/>
              </a:ext>
            </a:extLst>
          </p:cNvPr>
          <p:cNvSpPr txBox="1"/>
          <p:nvPr/>
        </p:nvSpPr>
        <p:spPr>
          <a:xfrm>
            <a:off x="796560" y="5621414"/>
            <a:ext cx="10502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쓰레드</a:t>
            </a:r>
            <a:r>
              <a:rPr lang="en-US" altLang="ko-KR" dirty="0">
                <a:solidFill>
                  <a:srgbClr val="FF0000"/>
                </a:solidFill>
              </a:rPr>
              <a:t>2</a:t>
            </a:r>
            <a:r>
              <a:rPr lang="ko-KR" altLang="en-US" dirty="0">
                <a:solidFill>
                  <a:srgbClr val="FF0000"/>
                </a:solidFill>
              </a:rPr>
              <a:t>에서 </a:t>
            </a:r>
            <a:r>
              <a:rPr lang="en-US" altLang="ko-KR" dirty="0" err="1">
                <a:solidFill>
                  <a:srgbClr val="FF0000"/>
                </a:solidFill>
              </a:rPr>
              <a:t>Recv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를 </a:t>
            </a:r>
            <a:r>
              <a:rPr lang="ko-KR" altLang="en-US" dirty="0" err="1">
                <a:solidFill>
                  <a:srgbClr val="FF0000"/>
                </a:solidFill>
              </a:rPr>
              <a:t>받은후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ko-KR" altLang="en-US" dirty="0" err="1">
                <a:solidFill>
                  <a:srgbClr val="FF0000"/>
                </a:solidFill>
              </a:rPr>
              <a:t>메인쓰레드</a:t>
            </a:r>
            <a:r>
              <a:rPr lang="ko-KR" altLang="en-US" dirty="0">
                <a:solidFill>
                  <a:srgbClr val="FF0000"/>
                </a:solidFill>
              </a:rPr>
              <a:t> 가 실행되게 </a:t>
            </a:r>
            <a:r>
              <a:rPr lang="ko-KR" altLang="en-US" dirty="0" err="1">
                <a:solidFill>
                  <a:srgbClr val="FF0000"/>
                </a:solidFill>
              </a:rPr>
              <a:t>할수있도록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동기화작업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Event</a:t>
            </a:r>
            <a:r>
              <a:rPr lang="ko-KR" altLang="en-US" dirty="0">
                <a:solidFill>
                  <a:srgbClr val="FF0000"/>
                </a:solidFill>
              </a:rPr>
              <a:t>객체를 사용할 예정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A1E31C-4B52-A199-0B94-C09BDF3AAFF0}"/>
              </a:ext>
            </a:extLst>
          </p:cNvPr>
          <p:cNvSpPr txBox="1"/>
          <p:nvPr/>
        </p:nvSpPr>
        <p:spPr>
          <a:xfrm>
            <a:off x="914399" y="4645570"/>
            <a:ext cx="4834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쓰레드</a:t>
            </a:r>
            <a:r>
              <a:rPr lang="en-US" altLang="ko-KR" dirty="0"/>
              <a:t>1 :Send </a:t>
            </a:r>
            <a:r>
              <a:rPr lang="ko-KR" altLang="en-US" dirty="0"/>
              <a:t>담당 </a:t>
            </a:r>
            <a:r>
              <a:rPr lang="en-US" altLang="ko-KR" dirty="0"/>
              <a:t>– Send() </a:t>
            </a:r>
            <a:r>
              <a:rPr lang="ko-KR" altLang="en-US" dirty="0"/>
              <a:t>함수</a:t>
            </a:r>
          </a:p>
        </p:txBody>
      </p:sp>
    </p:spTree>
    <p:extLst>
      <p:ext uri="{BB962C8B-B14F-4D97-AF65-F5344CB8AC3E}">
        <p14:creationId xmlns:p14="http://schemas.microsoft.com/office/powerpoint/2010/main" val="3052831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CF8A79-B9F5-0A94-75F2-7ADEBF55888A}"/>
              </a:ext>
            </a:extLst>
          </p:cNvPr>
          <p:cNvSpPr txBox="1"/>
          <p:nvPr/>
        </p:nvSpPr>
        <p:spPr>
          <a:xfrm>
            <a:off x="862476" y="248564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3. Low Level Design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29E55E65-6939-95A6-71AE-C09D80522A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29" y="1115492"/>
            <a:ext cx="8039100" cy="4627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EA8D54-7C77-BC8B-4B6D-30A262A9C3EA}"/>
              </a:ext>
            </a:extLst>
          </p:cNvPr>
          <p:cNvSpPr txBox="1"/>
          <p:nvPr/>
        </p:nvSpPr>
        <p:spPr>
          <a:xfrm>
            <a:off x="928329" y="5920775"/>
            <a:ext cx="472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클라이언트를 관리하기위한 클래스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DFED31-3F39-445C-9BA0-A059CCFBB771}"/>
              </a:ext>
            </a:extLst>
          </p:cNvPr>
          <p:cNvSpPr txBox="1"/>
          <p:nvPr/>
        </p:nvSpPr>
        <p:spPr>
          <a:xfrm>
            <a:off x="928329" y="622370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-Server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4313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FAED9F-AE14-4AC9-03BA-B058D0F74CB6}"/>
              </a:ext>
            </a:extLst>
          </p:cNvPr>
          <p:cNvSpPr txBox="1"/>
          <p:nvPr/>
        </p:nvSpPr>
        <p:spPr>
          <a:xfrm>
            <a:off x="862476" y="248564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3. Low Level Design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1AF443-6052-B995-B318-51B6629D9598}"/>
              </a:ext>
            </a:extLst>
          </p:cNvPr>
          <p:cNvSpPr txBox="1"/>
          <p:nvPr/>
        </p:nvSpPr>
        <p:spPr>
          <a:xfrm>
            <a:off x="928329" y="622370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-Server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071ACCF3-7051-DA10-AAC1-60840C26D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29" y="1190224"/>
            <a:ext cx="7410450" cy="42347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0D3E30-7AB2-760D-515B-C76052EA0348}"/>
              </a:ext>
            </a:extLst>
          </p:cNvPr>
          <p:cNvSpPr txBox="1"/>
          <p:nvPr/>
        </p:nvSpPr>
        <p:spPr>
          <a:xfrm>
            <a:off x="928329" y="5667776"/>
            <a:ext cx="7784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클라이언트의 요청을 </a:t>
            </a:r>
            <a:r>
              <a:rPr lang="en-US" altLang="ko-KR" dirty="0" err="1"/>
              <a:t>recv</a:t>
            </a:r>
            <a:r>
              <a:rPr lang="en-US" altLang="ko-KR" dirty="0"/>
              <a:t> </a:t>
            </a:r>
            <a:r>
              <a:rPr lang="ko-KR" altLang="en-US" dirty="0"/>
              <a:t>받고 </a:t>
            </a:r>
            <a:r>
              <a:rPr lang="en-US" altLang="ko-KR" dirty="0"/>
              <a:t>send</a:t>
            </a:r>
            <a:r>
              <a:rPr lang="ko-KR" altLang="en-US" dirty="0"/>
              <a:t> 해주는 코어 함수</a:t>
            </a:r>
          </a:p>
        </p:txBody>
      </p:sp>
    </p:spTree>
    <p:extLst>
      <p:ext uri="{BB962C8B-B14F-4D97-AF65-F5344CB8AC3E}">
        <p14:creationId xmlns:p14="http://schemas.microsoft.com/office/powerpoint/2010/main" val="1378473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B5B92B-F91E-CED7-31EC-E177BEB924B1}"/>
              </a:ext>
            </a:extLst>
          </p:cNvPr>
          <p:cNvSpPr txBox="1"/>
          <p:nvPr/>
        </p:nvSpPr>
        <p:spPr>
          <a:xfrm>
            <a:off x="838200" y="382288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3. Low Level Design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D87D44-3EEA-CCF5-B927-E3FAB119CC1A}"/>
              </a:ext>
            </a:extLst>
          </p:cNvPr>
          <p:cNvSpPr txBox="1"/>
          <p:nvPr/>
        </p:nvSpPr>
        <p:spPr>
          <a:xfrm>
            <a:off x="919120" y="787112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-Client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90FD4525-E840-F93A-A643-B41E0E0927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20" y="1438970"/>
            <a:ext cx="767715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12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00801D-B39E-ABBD-1A4C-7948F065BC24}"/>
              </a:ext>
            </a:extLst>
          </p:cNvPr>
          <p:cNvSpPr txBox="1"/>
          <p:nvPr/>
        </p:nvSpPr>
        <p:spPr>
          <a:xfrm>
            <a:off x="838200" y="382288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3. Low Level Design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735054-FA10-3974-349C-6DAE1D4C9CF5}"/>
              </a:ext>
            </a:extLst>
          </p:cNvPr>
          <p:cNvSpPr txBox="1"/>
          <p:nvPr/>
        </p:nvSpPr>
        <p:spPr>
          <a:xfrm>
            <a:off x="937410" y="756235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-Client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3E2EF11E-1AB8-6DAF-469E-0B0EA3558E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10" y="1269238"/>
            <a:ext cx="6848475" cy="43719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576E9C-BD38-3003-9CBB-88C74120F3B1}"/>
              </a:ext>
            </a:extLst>
          </p:cNvPr>
          <p:cNvSpPr txBox="1"/>
          <p:nvPr/>
        </p:nvSpPr>
        <p:spPr>
          <a:xfrm>
            <a:off x="838200" y="5784884"/>
            <a:ext cx="10502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서버의 요청을 </a:t>
            </a:r>
            <a:r>
              <a:rPr lang="en-US" altLang="ko-KR" dirty="0" err="1"/>
              <a:t>recv</a:t>
            </a:r>
            <a:r>
              <a:rPr lang="en-US" altLang="ko-KR" dirty="0"/>
              <a:t> </a:t>
            </a:r>
            <a:r>
              <a:rPr lang="ko-KR" altLang="en-US" dirty="0"/>
              <a:t>받아서 로직을 업데이트해주는 코어함수</a:t>
            </a:r>
            <a:endParaRPr lang="en-US" altLang="ko-KR" dirty="0"/>
          </a:p>
          <a:p>
            <a:r>
              <a:rPr lang="ko-KR" altLang="en-US" dirty="0"/>
              <a:t>동기화가 필요한곳에는 </a:t>
            </a:r>
            <a:r>
              <a:rPr lang="en-US" altLang="ko-KR" dirty="0"/>
              <a:t>Event</a:t>
            </a:r>
            <a:r>
              <a:rPr lang="ko-KR" altLang="en-US" dirty="0"/>
              <a:t>객체를 사용할 예정</a:t>
            </a:r>
          </a:p>
        </p:txBody>
      </p:sp>
    </p:spTree>
    <p:extLst>
      <p:ext uri="{BB962C8B-B14F-4D97-AF65-F5344CB8AC3E}">
        <p14:creationId xmlns:p14="http://schemas.microsoft.com/office/powerpoint/2010/main" val="67969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DBE51-6692-C939-A901-84DBB18A7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 err="1"/>
              <a:t>팀원별</a:t>
            </a:r>
            <a:r>
              <a:rPr lang="ko-KR" altLang="en-US" dirty="0"/>
              <a:t> 역할 분담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5B5C12-F4E5-66B1-D429-490078BAC6F2}"/>
              </a:ext>
            </a:extLst>
          </p:cNvPr>
          <p:cNvSpPr txBox="1"/>
          <p:nvPr/>
        </p:nvSpPr>
        <p:spPr>
          <a:xfrm>
            <a:off x="556327" y="1567577"/>
            <a:ext cx="5172834" cy="27802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ko-KR" altLang="en-US" sz="16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조성원 </a:t>
            </a:r>
            <a:endParaRPr lang="ko-KR" altLang="en-US" sz="16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매칭 화면 제작 </a:t>
            </a:r>
          </a:p>
          <a:p>
            <a:pPr marL="13970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다른 클라이언트의 동작을 볼 수 있는 뷰어 객체를 만드는 작업</a:t>
            </a:r>
            <a:endParaRPr lang="en-US" altLang="ko-KR" sz="14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전송할 정보들 구조체로 묶는 작업</a:t>
            </a:r>
          </a:p>
          <a:p>
            <a:pPr marL="13970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다른 클라이언트 유닛 객체 렌더링 분리 작업</a:t>
            </a:r>
            <a:endParaRPr lang="en-US" altLang="ko-KR" sz="14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클라이언트 간의 위치동기화 작업</a:t>
            </a:r>
            <a:endParaRPr lang="en-US" altLang="ko-KR" sz="14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fontAlgn="base">
              <a:spcAft>
                <a:spcPts val="800"/>
              </a:spcAft>
            </a:pP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작업 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Event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객체를 활용한 </a:t>
            </a:r>
            <a:r>
              <a:rPr lang="ko-KR" altLang="en-US" sz="14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게임로직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동기화작업</a:t>
            </a:r>
            <a:endParaRPr lang="en-US" altLang="ko-KR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marR="0" indent="0" algn="l" fontAlgn="base">
              <a:spcAft>
                <a:spcPts val="800"/>
              </a:spcAft>
            </a:pPr>
            <a:endParaRPr lang="en-US" altLang="ko-KR" sz="14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AD84D4-B5EB-CAFC-FB9F-197E42E30F84}"/>
              </a:ext>
            </a:extLst>
          </p:cNvPr>
          <p:cNvSpPr txBox="1"/>
          <p:nvPr/>
        </p:nvSpPr>
        <p:spPr>
          <a:xfrm>
            <a:off x="5883072" y="1593226"/>
            <a:ext cx="6097348" cy="1897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ko-KR" altLang="en-US" sz="14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진현서</a:t>
            </a:r>
            <a:endParaRPr lang="en-US" altLang="ko-KR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블록생성 작업</a:t>
            </a:r>
            <a:endParaRPr lang="en-US" altLang="ko-KR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마스터 클라이언트 </a:t>
            </a:r>
            <a:r>
              <a:rPr lang="ko-KR" altLang="en-US" sz="14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대한 로직 분리</a:t>
            </a:r>
            <a:endParaRPr lang="en-US" altLang="ko-KR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블록 충돌 </a:t>
            </a:r>
            <a:r>
              <a:rPr lang="ko-KR" altLang="en-US" sz="14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대한 처리</a:t>
            </a:r>
            <a:endParaRPr lang="en-US" altLang="ko-KR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4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체력바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작업</a:t>
            </a:r>
            <a:endParaRPr lang="en-US" altLang="ko-KR" sz="14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작업 </a:t>
            </a:r>
            <a:r>
              <a:rPr lang="en-US" altLang="ko-KR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Event 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객체를 활용한 </a:t>
            </a:r>
            <a:r>
              <a:rPr lang="ko-KR" altLang="en-US" sz="14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게임로직</a:t>
            </a:r>
            <a:r>
              <a:rPr lang="ko-KR" altLang="en-US" sz="14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동기화작업</a:t>
            </a:r>
            <a:endParaRPr lang="en-US" altLang="ko-KR" sz="14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13CE50-B589-A600-F439-CBC8A74ABBCB}"/>
              </a:ext>
            </a:extLst>
          </p:cNvPr>
          <p:cNvSpPr txBox="1"/>
          <p:nvPr/>
        </p:nvSpPr>
        <p:spPr>
          <a:xfrm>
            <a:off x="466064" y="4083821"/>
            <a:ext cx="6097348" cy="2687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ko-KR" altLang="en-US" sz="16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김상혁</a:t>
            </a:r>
            <a:endParaRPr lang="ko-KR" altLang="en-US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클라이언트 소켓을 세션 단위 그룹화 작업</a:t>
            </a:r>
            <a:endParaRPr lang="ko-KR" altLang="en-US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로비 </a:t>
            </a:r>
            <a:r>
              <a:rPr lang="ko-KR" altLang="en-US" sz="14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대한 </a:t>
            </a:r>
            <a:r>
              <a:rPr lang="ko-KR" altLang="en-US" sz="14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로직구현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start,cancel,end,restart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채팅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클라이언트에서 텍스트를 생성하여 렌더링 해 주는 코드추가 </a:t>
            </a:r>
          </a:p>
          <a:p>
            <a:pPr marL="13970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프레임워크  공용 클래스 설계 및 작업 </a:t>
            </a:r>
            <a:endParaRPr lang="ko-KR" altLang="en-US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marR="0" indent="0" algn="l" fontAlgn="base">
              <a:spcAft>
                <a:spcPts val="80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패킷 프로토콜 설계 및 패킷 코드 작성</a:t>
            </a:r>
            <a:endParaRPr lang="en-US" altLang="ko-KR" sz="14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fontAlgn="base">
              <a:spcAft>
                <a:spcPts val="800"/>
              </a:spcAft>
            </a:pPr>
            <a:r>
              <a:rPr lang="en-US" altLang="ko-KR" sz="1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2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조건 검사</a:t>
            </a:r>
            <a:endParaRPr lang="en-US" altLang="ko-KR" sz="12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39700" marR="0" indent="0" algn="l" fontAlgn="base">
              <a:spcAft>
                <a:spcPts val="800"/>
              </a:spcAft>
            </a:pPr>
            <a:endParaRPr lang="ko-KR" altLang="en-US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2712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396EE7-A867-07FD-CD1C-A47C44DE4475}"/>
              </a:ext>
            </a:extLst>
          </p:cNvPr>
          <p:cNvSpPr txBox="1"/>
          <p:nvPr/>
        </p:nvSpPr>
        <p:spPr>
          <a:xfrm>
            <a:off x="325276" y="252758"/>
            <a:ext cx="3817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/>
              <a:t>일정 </a:t>
            </a:r>
            <a:r>
              <a:rPr lang="en-US" altLang="ko-KR" sz="2400" dirty="0"/>
              <a:t>: 2022180005 </a:t>
            </a:r>
            <a:r>
              <a:rPr lang="ko-KR" altLang="en-US" sz="2400" dirty="0"/>
              <a:t>김상혁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63C2CED2-7775-7742-C4C0-2BFA55BE94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0959685"/>
              </p:ext>
            </p:extLst>
          </p:nvPr>
        </p:nvGraphicFramePr>
        <p:xfrm>
          <a:off x="219315" y="895737"/>
          <a:ext cx="11071834" cy="6942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2885">
                  <a:extLst>
                    <a:ext uri="{9D8B030D-6E8A-4147-A177-3AD203B41FA5}">
                      <a16:colId xmlns:a16="http://schemas.microsoft.com/office/drawing/2014/main" val="2788095901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3418290489"/>
                    </a:ext>
                  </a:extLst>
                </a:gridCol>
                <a:gridCol w="1546479">
                  <a:extLst>
                    <a:ext uri="{9D8B030D-6E8A-4147-A177-3AD203B41FA5}">
                      <a16:colId xmlns:a16="http://schemas.microsoft.com/office/drawing/2014/main" val="2609852656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492346119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3437130498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4199905586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1502370014"/>
                    </a:ext>
                  </a:extLst>
                </a:gridCol>
              </a:tblGrid>
              <a:tr h="17524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일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월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화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수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목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금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토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47728513"/>
                  </a:ext>
                </a:extLst>
              </a:tr>
              <a:tr h="146475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altLang="ko-KR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10/27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altLang="ko-KR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10/28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altLang="ko-KR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10/29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altLang="ko-KR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10/30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altLang="ko-KR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10/31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5353990"/>
                  </a:ext>
                </a:extLst>
              </a:tr>
              <a:tr h="858286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공통프레임워크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제작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PacketProtocol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(MYCMD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구조 설계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공통프레임워크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제작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ServerManager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Listenr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,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PacketDecode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공통프레임워크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제작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ClientManager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ConnetcionSocket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PacketDecode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공통프레임워크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제작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ThreadManager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MainThread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-Thread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단위작업설계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8716690"/>
                  </a:ext>
                </a:extLst>
              </a:tr>
              <a:tr h="109501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11/3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11/4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11/5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</a:t>
                      </a:r>
                      <a:r>
                        <a:rPr lang="en-US" altLang="ko-KR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11/7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11/8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11/9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2683293"/>
                  </a:ext>
                </a:extLst>
              </a:tr>
              <a:tr h="1095208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공통프레임워크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제작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ServerManager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LobbySession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ko-KR" sz="9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SendMessageToAllclient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ConnectionClient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공통프레임워크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제작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ClientManager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LobbySession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ko-KR" sz="10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SendMessageToAllclient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SendConnectServer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LobbySession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SendMathcingStart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MathcingAccept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11/5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작업이어서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공통프레임워크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제작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로비테스트 검증 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-&gt;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Acccept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검증 완료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LobbySession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SendMatchingCancle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MathcingOff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각각의 작업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브랜치를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Merge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해서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종합빌드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테스트 및 개발 일정 피드백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8065889"/>
                  </a:ext>
                </a:extLst>
              </a:tr>
              <a:tr h="97346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11/10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11/11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11/12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11/13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11/14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11/15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11/16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9972136"/>
                  </a:ext>
                </a:extLst>
              </a:tr>
              <a:tr h="916399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LobbySession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SendMatchingCancle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MathcingOff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-&gt;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Cancle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검증 테스트</a:t>
                      </a: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각각의 작업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브랜치를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Merge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해서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종합빌드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테스트 및 개발 일정 피드백</a:t>
                      </a: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7770828"/>
                  </a:ext>
                </a:extLst>
              </a:tr>
              <a:tr h="97602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11/17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11/18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11/19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11/20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11/21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11/22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11/23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9199874"/>
                  </a:ext>
                </a:extLst>
              </a:tr>
              <a:tr h="916399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서버측에서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블록 충돌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패킷받아서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처리 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(HP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감소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HP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감소를 체크하여 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GAMEOVER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패킷보냄</a:t>
                      </a: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각각의 작업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브랜치를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Merge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해서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종합빌드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테스트 및 개발 일정 피드백</a:t>
                      </a: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2100301"/>
                  </a:ext>
                </a:extLst>
              </a:tr>
              <a:tr h="93875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11/24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11/25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11/26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11/27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11/28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11/29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11/30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9708106"/>
                  </a:ext>
                </a:extLst>
              </a:tr>
              <a:tr h="1153322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LobbySession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GameOver</a:t>
                      </a: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패킷 에 대해 어떻게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반응할것인지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에대한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처리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Restart /</a:t>
                      </a: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ReturnMenu</a:t>
                      </a: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LobbySession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-Restart()  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9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에</a:t>
                      </a:r>
                      <a:r>
                        <a:rPr lang="ko-KR" altLang="en-US" sz="9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대한처리</a:t>
                      </a:r>
                      <a:endParaRPr lang="ko-KR" altLang="ko-KR" sz="9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LobbySession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2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ReturnMenu</a:t>
                      </a:r>
                      <a:r>
                        <a:rPr lang="en-US" altLang="ko-KR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9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에</a:t>
                      </a:r>
                      <a:r>
                        <a:rPr lang="ko-KR" altLang="en-US" sz="9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대한처리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각각의 작업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브랜치를</a:t>
                      </a:r>
                      <a:endParaRPr lang="en-US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Merge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해서 </a:t>
                      </a:r>
                      <a:r>
                        <a:rPr lang="ko-KR" altLang="en-US" sz="11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종합빌드</a:t>
                      </a:r>
                      <a:r>
                        <a:rPr lang="ko-KR" altLang="en-US" sz="11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테스트 및 개발 일정 피드백</a:t>
                      </a:r>
                      <a:endParaRPr lang="ko-KR" altLang="ko-KR" sz="11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8489700"/>
                  </a:ext>
                </a:extLst>
              </a:tr>
              <a:tr h="479164">
                <a:tc gridSpan="7"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0747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2221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C5D58DE-C588-410E-B29E-5BDA641A3EC2}"/>
              </a:ext>
            </a:extLst>
          </p:cNvPr>
          <p:cNvSpPr txBox="1"/>
          <p:nvPr/>
        </p:nvSpPr>
        <p:spPr>
          <a:xfrm>
            <a:off x="325276" y="252758"/>
            <a:ext cx="3817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/>
              <a:t>일정 </a:t>
            </a:r>
            <a:r>
              <a:rPr lang="en-US" altLang="ko-KR" sz="2400" dirty="0"/>
              <a:t>: 2020180040 </a:t>
            </a:r>
            <a:r>
              <a:rPr lang="ko-KR" altLang="en-US" sz="2400" dirty="0"/>
              <a:t>진현서</a:t>
            </a:r>
          </a:p>
        </p:txBody>
      </p:sp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DCD003E6-74EF-3897-50EF-1E933A90E9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63464"/>
              </p:ext>
            </p:extLst>
          </p:nvPr>
        </p:nvGraphicFramePr>
        <p:xfrm>
          <a:off x="379965" y="821094"/>
          <a:ext cx="11245458" cy="56933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6494">
                  <a:extLst>
                    <a:ext uri="{9D8B030D-6E8A-4147-A177-3AD203B41FA5}">
                      <a16:colId xmlns:a16="http://schemas.microsoft.com/office/drawing/2014/main" val="2788095901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3418290489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2609852656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492346119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3437130498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4199905586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1502370014"/>
                    </a:ext>
                  </a:extLst>
                </a:gridCol>
              </a:tblGrid>
              <a:tr h="544524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일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월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화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수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목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금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800" kern="100" dirty="0">
                          <a:effectLst/>
                          <a:latin typeface="맑은 고딕" panose="020B0503020000020004" pitchFamily="50" charset="-127"/>
                          <a:ea typeface="HY중고딕" panose="02030600000101010101" pitchFamily="18" charset="-127"/>
                          <a:cs typeface="Arial" panose="020B0604020202020204" pitchFamily="34" charset="0"/>
                        </a:rPr>
                        <a:t>토</a:t>
                      </a:r>
                      <a:endParaRPr lang="ko-KR" sz="3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47728513"/>
                  </a:ext>
                </a:extLst>
              </a:tr>
              <a:tr h="166455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5353990"/>
                  </a:ext>
                </a:extLst>
              </a:tr>
              <a:tr h="544524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9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8716690"/>
                  </a:ext>
                </a:extLst>
              </a:tr>
              <a:tr h="88105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11/3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11/4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11/5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11/6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11/7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11/8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11/9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2683293"/>
                  </a:ext>
                </a:extLst>
              </a:tr>
              <a:tr h="856054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접속한 클라이언트에 대한 정보를 기반으로 마스터 클라이언트를 선정하는 작업</a:t>
                      </a:r>
                      <a:endParaRPr lang="ko-KR" altLang="ko-KR" sz="10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마스터 클라이언트 여부를 토대로 클라이언트내 동작 권한 분리작업</a:t>
                      </a:r>
                      <a:endParaRPr lang="ko-KR" altLang="ko-KR" sz="10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각각의 작업 </a:t>
                      </a:r>
                      <a:r>
                        <a:rPr lang="ko-KR" altLang="en-US" sz="10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브랜치를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Marge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해서 종합 빌드 테스트 및 개발 일정 피드백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8065889"/>
                  </a:ext>
                </a:extLst>
              </a:tr>
              <a:tr h="110625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11/10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11/11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11/12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11/13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11/14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11/15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11/16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9972136"/>
                  </a:ext>
                </a:extLst>
              </a:tr>
              <a:tr h="856054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현재 방에 블록을 생성하는</a:t>
                      </a:r>
                      <a:b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altLang="ko-KR" sz="1000" kern="100" dirty="0" err="1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MakeBlock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()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함수</a:t>
                      </a:r>
                      <a:b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ko-KR" altLang="en-US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해당 정보를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Send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로 송신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블록과 충돌을 검사하여 해당 사실을 서버에게 알리 </a:t>
                      </a:r>
                      <a:r>
                        <a:rPr lang="en-US" altLang="ko-KR" sz="10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BlockCollision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()</a:t>
                      </a:r>
                      <a:b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각각의 작업 </a:t>
                      </a:r>
                      <a:r>
                        <a:rPr lang="ko-KR" altLang="en-US" sz="10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브랜치를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Marge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해서 종합 빌드 테스트 및 개발 일정 피드백</a:t>
                      </a:r>
                      <a:endParaRPr lang="ko-KR" altLang="ko-KR" sz="10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7770828"/>
                  </a:ext>
                </a:extLst>
              </a:tr>
              <a:tr h="52806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11/17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11/18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11/19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11/20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11/21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11/22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11/23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9199874"/>
                  </a:ext>
                </a:extLst>
              </a:tr>
              <a:tr h="8893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마스터 클라이언트에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Block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생성을 위임하는 작업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일반 클라이언트에서 마스터 클라이언트가 보내준 정보로 동기화 하는 함수 작업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 err="1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PacketDecode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()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함수에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HP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감소 로직 추가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서버측에서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충돌을 감지해서 체력을 감소시키는 </a:t>
                      </a:r>
                      <a:r>
                        <a:rPr lang="en-US" altLang="ko-KR" sz="10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BlockCollision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() 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작업</a:t>
                      </a:r>
                      <a:endParaRPr lang="en-US" altLang="ko-KR" sz="10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>
                          <a:effectLst/>
                          <a:latin typeface="HY중고딕" panose="02030600000101010101" pitchFamily="18" charset="-127"/>
                          <a:ea typeface="+mn-ea"/>
                          <a:cs typeface="Arial" panose="020B0604020202020204" pitchFamily="34" charset="0"/>
                        </a:rPr>
                        <a:t>HP </a:t>
                      </a:r>
                      <a:r>
                        <a:rPr lang="ko-KR" altLang="en-US" sz="1000" kern="100" dirty="0">
                          <a:effectLst/>
                          <a:latin typeface="HY중고딕" panose="02030600000101010101" pitchFamily="18" charset="-127"/>
                          <a:ea typeface="+mn-ea"/>
                          <a:cs typeface="Arial" panose="020B0604020202020204" pitchFamily="34" charset="0"/>
                        </a:rPr>
                        <a:t>체력 감소에 대한 이벤트를 서버로부터 수신하는 작업</a:t>
                      </a:r>
                      <a:r>
                        <a:rPr lang="en-US" altLang="ko-KR" sz="1000" kern="100" dirty="0">
                          <a:effectLst/>
                          <a:latin typeface="HY중고딕" panose="02030600000101010101" pitchFamily="18" charset="-127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lang="ko-KR" altLang="ko-KR" sz="10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각각의 작업 </a:t>
                      </a:r>
                      <a:r>
                        <a:rPr lang="ko-KR" altLang="en-US" sz="10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브랜치를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Marge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해서 종합 빌드 테스트 및 개발 일정 피드백</a:t>
                      </a:r>
                      <a:endParaRPr lang="ko-KR" altLang="ko-KR" sz="10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2100301"/>
                  </a:ext>
                </a:extLst>
              </a:tr>
              <a:tr h="97903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11/24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11/25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11/26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11/27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11/28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11/29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11/30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9708106"/>
                  </a:ext>
                </a:extLst>
              </a:tr>
              <a:tr h="7316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HP 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체력의 감소 정보를 클라이언트 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UI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에 반영하는 작업</a:t>
                      </a:r>
                      <a:endParaRPr lang="ko-KR" altLang="ko-KR" sz="10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마스터 클라이언트가 방에서 접속 종료 시 마스터 클라이언트의 위임 작업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마스터를 위임 받은 클라이언트가 다시 </a:t>
                      </a:r>
                      <a:r>
                        <a:rPr lang="ko-KR" altLang="en-US" sz="10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마스터로 동작할 수 있도록 초기화 해주는 작업</a:t>
                      </a:r>
                      <a:r>
                        <a:rPr lang="en-US" altLang="ko-KR" sz="10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.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각각의 작업 </a:t>
                      </a:r>
                      <a:r>
                        <a:rPr lang="ko-KR" altLang="en-US" sz="1000" kern="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브랜치를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Marge</a:t>
                      </a:r>
                      <a:r>
                        <a:rPr lang="ko-KR" altLang="en-US" sz="1000" kern="100" dirty="0">
                          <a:effectLst/>
                          <a:latin typeface="맑은 고딕" panose="020B0503020000020004" pitchFamily="50" charset="-127"/>
                          <a:ea typeface="+mn-ea"/>
                          <a:cs typeface="Arial" panose="020B0604020202020204" pitchFamily="34" charset="0"/>
                        </a:rPr>
                        <a:t>해서 종합 빌드 테스트 및 개발 일정 피드백</a:t>
                      </a:r>
                      <a:endParaRPr lang="ko-KR" altLang="ko-KR" sz="1000" kern="100" dirty="0">
                        <a:effectLst/>
                        <a:latin typeface="맑은 고딕" panose="020B0503020000020004" pitchFamily="50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8489700"/>
                  </a:ext>
                </a:extLst>
              </a:tr>
              <a:tr h="121990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12/1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12/2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12/3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12/4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12/5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12/6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0747796"/>
                  </a:ext>
                </a:extLst>
              </a:tr>
              <a:tr h="544524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sz="700" kern="100" dirty="0">
                          <a:effectLst/>
                          <a:latin typeface="HY중고딕" panose="02030600000101010101" pitchFamily="18" charset="-127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019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8953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2CC122-E63C-45AC-DD37-D65CE75C0306}"/>
              </a:ext>
            </a:extLst>
          </p:cNvPr>
          <p:cNvSpPr txBox="1"/>
          <p:nvPr/>
        </p:nvSpPr>
        <p:spPr>
          <a:xfrm>
            <a:off x="325276" y="252757"/>
            <a:ext cx="3814289" cy="4501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sz="2400" dirty="0"/>
              <a:t>일정 </a:t>
            </a:r>
            <a:r>
              <a:rPr lang="en-US" altLang="ko-KR" sz="2400" dirty="0"/>
              <a:t>: 2019184030</a:t>
            </a:r>
            <a:r>
              <a:rPr lang="ko-KR" altLang="en-US" sz="2400" dirty="0"/>
              <a:t> 조성원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D5CCEEBA-15A1-955D-B240-31675946BE81}"/>
              </a:ext>
            </a:extLst>
          </p:cNvPr>
          <p:cNvGraphicFramePr>
            <a:graphicFrameLocks noGrp="1"/>
          </p:cNvGraphicFramePr>
          <p:nvPr/>
        </p:nvGraphicFramePr>
        <p:xfrm>
          <a:off x="379965" y="821094"/>
          <a:ext cx="11240490" cy="5935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64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0401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040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064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44524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  <a:defRPr/>
                      </a:pPr>
                      <a:r>
                        <a:rPr lang="ko-KR" sz="1800" kern="100">
                          <a:effectLst/>
                          <a:latin typeface="맑은 고딕"/>
                          <a:ea typeface="HY중고딕"/>
                          <a:cs typeface="Arial"/>
                        </a:rPr>
                        <a:t>일</a:t>
                      </a:r>
                      <a:endParaRPr lang="ko-KR" sz="36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  <a:defRPr/>
                      </a:pPr>
                      <a:r>
                        <a:rPr lang="ko-KR" sz="1800" kern="100">
                          <a:effectLst/>
                          <a:latin typeface="맑은 고딕"/>
                          <a:ea typeface="HY중고딕"/>
                          <a:cs typeface="Arial"/>
                        </a:rPr>
                        <a:t>월</a:t>
                      </a:r>
                      <a:endParaRPr lang="ko-KR" sz="36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  <a:defRPr/>
                      </a:pPr>
                      <a:r>
                        <a:rPr lang="ko-KR" sz="1800" kern="100">
                          <a:effectLst/>
                          <a:latin typeface="맑은 고딕"/>
                          <a:ea typeface="HY중고딕"/>
                          <a:cs typeface="Arial"/>
                        </a:rPr>
                        <a:t>화</a:t>
                      </a:r>
                      <a:endParaRPr lang="ko-KR" sz="36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  <a:defRPr/>
                      </a:pPr>
                      <a:r>
                        <a:rPr lang="ko-KR" sz="1800" kern="100">
                          <a:effectLst/>
                          <a:latin typeface="맑은 고딕"/>
                          <a:ea typeface="HY중고딕"/>
                          <a:cs typeface="Arial"/>
                        </a:rPr>
                        <a:t>수</a:t>
                      </a:r>
                      <a:endParaRPr lang="ko-KR" sz="36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  <a:defRPr/>
                      </a:pPr>
                      <a:r>
                        <a:rPr lang="ko-KR" sz="1800" kern="100">
                          <a:effectLst/>
                          <a:latin typeface="맑은 고딕"/>
                          <a:ea typeface="HY중고딕"/>
                          <a:cs typeface="Arial"/>
                        </a:rPr>
                        <a:t>목</a:t>
                      </a:r>
                      <a:endParaRPr lang="ko-KR" sz="36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  <a:defRPr/>
                      </a:pPr>
                      <a:r>
                        <a:rPr lang="ko-KR" sz="1800" kern="100">
                          <a:effectLst/>
                          <a:latin typeface="맑은 고딕"/>
                          <a:ea typeface="HY중고딕"/>
                          <a:cs typeface="Arial"/>
                        </a:rPr>
                        <a:t>금</a:t>
                      </a:r>
                      <a:endParaRPr lang="ko-KR" sz="36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  <a:defRPr/>
                      </a:pPr>
                      <a:r>
                        <a:rPr lang="ko-KR" sz="1800" kern="100">
                          <a:effectLst/>
                          <a:latin typeface="맑은 고딕"/>
                          <a:ea typeface="HY중고딕"/>
                          <a:cs typeface="Arial"/>
                        </a:rPr>
                        <a:t>토</a:t>
                      </a:r>
                      <a:endParaRPr lang="ko-KR" sz="36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6455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4524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9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9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9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9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9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매칭 </a:t>
                      </a: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UI 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제작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매칭 </a:t>
                      </a: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,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 매칭취소 클라이언트 작업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105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11/3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11/4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11/5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11/6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11/7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11/8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11/9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56054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플레이어 위치 </a:t>
                      </a: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,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 색상 </a:t>
                      </a: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,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 크기 정보 구조체 패킷화 작업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뷰어 클라이언트 객체 변수 및 함수 정의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ViewPlayer.h , cpp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각각의 작업 브랜치를 </a:t>
                      </a: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Merge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해서 종합 빌드 테스트 및 개발 일정 피드백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0625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11/10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11/11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11/12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11/13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11/14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11/15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11/16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56054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FindClientPlayer()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CreateClientPlayer()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RemoveClientPlayer()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ConnectClient(int clientID)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DisconnectClient(int clientID)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en-US" alt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각각의 작업 브랜치를 </a:t>
                      </a: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Merge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해서 종합 빌드 테스트 및 개발 일정 피드백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0915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11/17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11/18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11/19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11/20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11/21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11/22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11/23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89381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플레이어 패킷 서버로 </a:t>
                      </a: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Send() , Recv() 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작업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en-US" alt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서버에서 받은 패킷을 토대로 다른 클라이언트 위치 동기화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updateViewerPos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11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서버에서 받은 패킷을 토대로 다른 클라이언트 색상 동기화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updateViewerColor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서버에서 받은 패킷을 토대로 다른 클라이언트 크기 동기화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updateViewerScale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9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각각의 작업 브랜치를 </a:t>
                      </a: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Merge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해서 종합 빌드 테스트 및 개발 일정 피드백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7903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11/24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11/25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11/26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11/27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11/28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11/29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11/30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731604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9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개발 일정 피드백을 토대로 위치 동기화 문제점 수정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9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altLang="en-US" sz="900" kern="100">
                        <a:effectLst/>
                        <a:latin typeface="HY중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각각의 작업 브랜치를 </a:t>
                      </a:r>
                      <a:r>
                        <a:rPr lang="en-US" altLang="ko-KR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Merge</a:t>
                      </a:r>
                      <a:r>
                        <a:rPr lang="ko-KR" altLang="en-US" sz="1100" kern="100">
                          <a:effectLst/>
                          <a:latin typeface="맑은 고딕"/>
                          <a:ea typeface="맑은 고딕"/>
                          <a:cs typeface="Arial"/>
                        </a:rPr>
                        <a:t>해서 종합 빌드 테스트 및 개발 일정 피드백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9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21990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12/1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12/2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12/3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12/4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12/5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12/6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44524"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  <a:defRPr/>
                      </a:pPr>
                      <a:r>
                        <a:rPr lang="en-US" sz="700" kern="100" dirty="0">
                          <a:effectLst/>
                          <a:latin typeface="HY중고딕"/>
                          <a:ea typeface="맑은 고딕"/>
                          <a:cs typeface="Arial"/>
                        </a:rPr>
                        <a:t> </a:t>
                      </a:r>
                      <a:endParaRPr lang="ko-KR" sz="1100" kern="100" dirty="0">
                        <a:effectLst/>
                        <a:latin typeface="맑은 고딕"/>
                        <a:ea typeface="맑은 고딕"/>
                        <a:cs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4602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CF3F90-B259-11F3-66D2-5E535866D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fontAlgn="base">
              <a:spcAft>
                <a:spcPts val="800"/>
              </a:spcAft>
            </a:pPr>
            <a:r>
              <a:rPr lang="ko-KR" altLang="en-US" sz="1800" b="1" i="0" u="none" strike="noStrike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목 차</a:t>
            </a:r>
            <a:endParaRPr lang="ko-KR" altLang="en-US" sz="1800" b="0" i="0" u="none" strike="noStrike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C5B73A-A92F-FD88-2DB8-7558FAF19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573" y="1570177"/>
            <a:ext cx="8645666" cy="4922698"/>
          </a:xfrm>
        </p:spPr>
        <p:txBody>
          <a:bodyPr>
            <a:normAutofit fontScale="92500" lnSpcReduction="10000"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1. 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 기획                               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7940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1)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 소개</a:t>
            </a:r>
          </a:p>
          <a:p>
            <a:pPr marL="27940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2)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 구성</a:t>
            </a:r>
          </a:p>
          <a:p>
            <a:pPr marL="27940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3)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스크린 샷</a:t>
            </a:r>
          </a:p>
          <a:p>
            <a:pPr marL="27940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4)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 플로우</a:t>
            </a:r>
          </a:p>
          <a:p>
            <a:pPr marL="27940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5)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개발 환경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79400" marR="0" indent="0" algn="l" fontAlgn="base">
              <a:spcAft>
                <a:spcPts val="800"/>
              </a:spcAft>
            </a:pPr>
            <a:endParaRPr lang="en-US" altLang="ko-KR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2. high level design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7940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1) sever/client high level design</a:t>
            </a:r>
          </a:p>
          <a:p>
            <a:pPr marL="27940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2) server Architecture</a:t>
            </a:r>
          </a:p>
          <a:p>
            <a:pPr marL="27940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3) client Architecture</a:t>
            </a:r>
          </a:p>
          <a:p>
            <a:pPr marL="279400" marR="0" indent="0" algn="l" fontAlgn="base">
              <a:spcAft>
                <a:spcPts val="800"/>
              </a:spcAft>
              <a:buNone/>
            </a:pP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11E87B-820B-04BF-72EF-8A728314C559}"/>
              </a:ext>
            </a:extLst>
          </p:cNvPr>
          <p:cNvSpPr txBox="1"/>
          <p:nvPr/>
        </p:nvSpPr>
        <p:spPr>
          <a:xfrm>
            <a:off x="5500562" y="1397894"/>
            <a:ext cx="6097348" cy="1497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24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3. low level design</a:t>
            </a:r>
            <a:endParaRPr lang="en-US" altLang="ko-KR" sz="16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7940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1) Packet List</a:t>
            </a:r>
            <a:endParaRPr lang="en-US" altLang="ko-KR" sz="16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2) Function List</a:t>
            </a:r>
            <a:br>
              <a:rPr lang="en-US" altLang="ko-KR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938149-01D7-0691-893C-91A8F447FCFC}"/>
              </a:ext>
            </a:extLst>
          </p:cNvPr>
          <p:cNvSpPr txBox="1"/>
          <p:nvPr/>
        </p:nvSpPr>
        <p:spPr>
          <a:xfrm>
            <a:off x="5500562" y="3304589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4. </a:t>
            </a:r>
            <a:r>
              <a:rPr lang="ko-KR" altLang="en-US" sz="1800" b="1" i="0" u="none" strike="noStrike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팀원 별 역할분담</a:t>
            </a:r>
            <a:endParaRPr lang="ko-KR" altLang="en-US" sz="12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CFB142-FBDD-C528-CBB2-04FD0616AFAA}"/>
              </a:ext>
            </a:extLst>
          </p:cNvPr>
          <p:cNvSpPr txBox="1"/>
          <p:nvPr/>
        </p:nvSpPr>
        <p:spPr>
          <a:xfrm>
            <a:off x="5500562" y="3751219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5. 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개발일정</a:t>
            </a:r>
            <a:endParaRPr lang="ko-KR" altLang="en-US" sz="12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2446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B6CBDD-C446-5B2B-3119-4FD79CB6E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1. </a:t>
            </a:r>
            <a:r>
              <a:rPr lang="ko-KR" altLang="en-US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 기획</a:t>
            </a:r>
            <a:b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788064-AD34-CB08-5B0F-F4C1D79DD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782" y="1253331"/>
            <a:ext cx="10515600" cy="4351338"/>
          </a:xfrm>
        </p:spPr>
        <p:txBody>
          <a:bodyPr/>
          <a:lstStyle/>
          <a:p>
            <a:pPr marL="0" marR="0" indent="0" algn="l" fontAlgn="base">
              <a:spcAft>
                <a:spcPts val="800"/>
              </a:spcAft>
            </a:pP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 소개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 이름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Unity Of Mind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 장르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아케이드 게임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협동 게임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 플레이 방법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앞으로 다가오는 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블럭을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피해서 끝까지 살아남는 협동 게임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 수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3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명</a:t>
            </a:r>
          </a:p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356B63-D94F-0305-DBDB-6ADC2C701C88}"/>
              </a:ext>
            </a:extLst>
          </p:cNvPr>
          <p:cNvSpPr txBox="1"/>
          <p:nvPr/>
        </p:nvSpPr>
        <p:spPr>
          <a:xfrm>
            <a:off x="449782" y="3643541"/>
            <a:ext cx="6097348" cy="1856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조성원 팀원이 컴퓨터 그래픽스 과목에서 과제로 제출한 프로젝트를 기반으로 제작하였습니다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플레이어들은 앞으로 다가오는 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블럭을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피해야 함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 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블럭에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맞으면 체력이 감소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( 1/3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감소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) .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모든 플레이어가 체력을 공유함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체력이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 되면 게임 오버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모든 스테이지를 통과하면 게임 클리어 </a:t>
            </a:r>
          </a:p>
        </p:txBody>
      </p:sp>
    </p:spTree>
    <p:extLst>
      <p:ext uri="{BB962C8B-B14F-4D97-AF65-F5344CB8AC3E}">
        <p14:creationId xmlns:p14="http://schemas.microsoft.com/office/powerpoint/2010/main" val="2611572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E32E1E-4D7F-43F3-4070-5B172DCE3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1. </a:t>
            </a:r>
            <a:r>
              <a:rPr lang="ko-KR" altLang="en-US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 기획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203A45-7413-C0BB-C594-94E63562B539}"/>
              </a:ext>
            </a:extLst>
          </p:cNvPr>
          <p:cNvSpPr txBox="1"/>
          <p:nvPr/>
        </p:nvSpPr>
        <p:spPr>
          <a:xfrm>
            <a:off x="645339" y="1690688"/>
            <a:ext cx="6097348" cy="3713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ko-KR" altLang="en-US" sz="2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조작법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Left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키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 Right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키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각 방향에 맞는 이동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z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키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 색을 빨간색으로 변경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x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키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 색을 초록색으로 변경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c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키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 색을 파란색으로 변경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v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키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 크기 축소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/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확대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- 1 / 3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키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카메라 모드 변환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ko-KR" altLang="en-US" sz="2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 별 컨셉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블럭이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없는 공간으로 이동해 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블럭을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통과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A471CC-907C-A4A4-3F69-73B4E8DC2BF7}"/>
              </a:ext>
            </a:extLst>
          </p:cNvPr>
          <p:cNvSpPr txBox="1"/>
          <p:nvPr/>
        </p:nvSpPr>
        <p:spPr>
          <a:xfrm>
            <a:off x="645339" y="5336646"/>
            <a:ext cx="6097348" cy="1302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블럭의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색과 캐릭터의 색을 일치시켜 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블럭을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통과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캐릭터의 크기를 축소시켜 빈 공간으로 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블럭을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통과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7210D48-9D02-6D70-3C60-FF27EBE5A5E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067996" y="1559241"/>
            <a:ext cx="3960495" cy="39767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184450-D8D8-0302-9DE2-04086008DFB6}"/>
              </a:ext>
            </a:extLst>
          </p:cNvPr>
          <p:cNvSpPr txBox="1"/>
          <p:nvPr/>
        </p:nvSpPr>
        <p:spPr>
          <a:xfrm>
            <a:off x="7067996" y="5704477"/>
            <a:ext cx="267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로비화면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8625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4DBD1B-AD14-246F-C7AF-080E2378C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1. </a:t>
            </a:r>
            <a:r>
              <a:rPr lang="ko-KR" altLang="en-US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 기획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C07B234-B8E9-ED34-02EF-6581676676C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65156" y="1958522"/>
            <a:ext cx="3960495" cy="397014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6640948-9A67-D5A5-ED7B-711713B3E811}"/>
              </a:ext>
            </a:extLst>
          </p:cNvPr>
          <p:cNvSpPr/>
          <p:nvPr/>
        </p:nvSpPr>
        <p:spPr>
          <a:xfrm>
            <a:off x="2476885" y="1958522"/>
            <a:ext cx="2248766" cy="86449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rot="0" vert="horz" wrap="square" lIns="91440" tIns="45720" rIns="91440" bIns="45720" anchor="t">
            <a:noAutofit/>
          </a:bodyPr>
          <a:lstStyle/>
          <a:p>
            <a:pPr algn="ctr" latinLnBrk="1">
              <a:spcAft>
                <a:spcPts val="800"/>
              </a:spcAft>
            </a:pPr>
            <a:r>
              <a:rPr lang="ko-KR" sz="1500" b="1" kern="100" dirty="0">
                <a:latin typeface="맑은 고딕"/>
                <a:ea typeface="맑은 고딕"/>
                <a:sym typeface="맑은 고딕"/>
              </a:rPr>
              <a:t>플레이어 HP </a:t>
            </a:r>
            <a:r>
              <a:rPr lang="en-US" sz="1500" b="1" kern="100" dirty="0">
                <a:latin typeface="맑은 고딕"/>
                <a:ea typeface="맑은 고딕"/>
                <a:sym typeface="맑은 고딕"/>
              </a:rPr>
              <a:t>( HP 가 0이 </a:t>
            </a:r>
            <a:r>
              <a:rPr lang="en-US" sz="1500" b="1" kern="100" dirty="0" err="1">
                <a:latin typeface="맑은 고딕"/>
                <a:ea typeface="맑은 고딕"/>
                <a:sym typeface="맑은 고딕"/>
              </a:rPr>
              <a:t>되면</a:t>
            </a:r>
            <a:r>
              <a:rPr lang="en-US" sz="1500" b="1" kern="100" dirty="0">
                <a:latin typeface="맑은 고딕"/>
                <a:ea typeface="맑은 고딕"/>
                <a:sym typeface="맑은 고딕"/>
              </a:rPr>
              <a:t> </a:t>
            </a:r>
            <a:r>
              <a:rPr lang="en-US" sz="1500" b="1" kern="100" dirty="0" err="1">
                <a:latin typeface="맑은 고딕"/>
                <a:ea typeface="맑은 고딕"/>
                <a:sym typeface="맑은 고딕"/>
              </a:rPr>
              <a:t>게임오버</a:t>
            </a:r>
            <a:r>
              <a:rPr lang="en-US" sz="1500" b="1" kern="100" dirty="0">
                <a:latin typeface="맑은 고딕"/>
                <a:ea typeface="맑은 고딕"/>
                <a:sym typeface="맑은 고딕"/>
              </a:rPr>
              <a:t> , </a:t>
            </a:r>
            <a:r>
              <a:rPr lang="en-US" sz="1500" b="1" kern="100" dirty="0" err="1">
                <a:latin typeface="맑은 고딕"/>
                <a:ea typeface="맑은 고딕"/>
                <a:sym typeface="맑은 고딕"/>
              </a:rPr>
              <a:t>한번</a:t>
            </a:r>
            <a:r>
              <a:rPr lang="en-US" sz="1500" b="1" kern="100" dirty="0">
                <a:latin typeface="맑은 고딕"/>
                <a:ea typeface="맑은 고딕"/>
                <a:sym typeface="맑은 고딕"/>
              </a:rPr>
              <a:t> </a:t>
            </a:r>
            <a:r>
              <a:rPr lang="ko-KR" sz="1500" b="1" kern="100" dirty="0" err="1">
                <a:latin typeface="맑은 고딕"/>
                <a:ea typeface="맑은 고딕"/>
                <a:sym typeface="맑은 고딕"/>
              </a:rPr>
              <a:t>충돌시</a:t>
            </a:r>
            <a:r>
              <a:rPr lang="en-US" sz="1500" b="1" kern="100" dirty="0">
                <a:latin typeface="맑은 고딕"/>
                <a:ea typeface="맑은 고딕"/>
                <a:sym typeface="맑은 고딕"/>
              </a:rPr>
              <a:t> 1/3 </a:t>
            </a:r>
            <a:r>
              <a:rPr lang="en-US" sz="1500" b="1" kern="100" dirty="0" err="1">
                <a:latin typeface="맑은 고딕"/>
                <a:ea typeface="맑은 고딕"/>
                <a:sym typeface="맑은 고딕"/>
              </a:rPr>
              <a:t>감소</a:t>
            </a:r>
            <a:r>
              <a:rPr lang="en-US" sz="1500" b="1" kern="100" dirty="0">
                <a:latin typeface="맑은 고딕"/>
                <a:ea typeface="맑은 고딕"/>
                <a:sym typeface="맑은 고딕"/>
              </a:rPr>
              <a:t>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C2CCA5A-4F6F-2613-E3E8-C481BAEA0EF1}"/>
              </a:ext>
            </a:extLst>
          </p:cNvPr>
          <p:cNvSpPr/>
          <p:nvPr/>
        </p:nvSpPr>
        <p:spPr>
          <a:xfrm>
            <a:off x="661841" y="6043251"/>
            <a:ext cx="1354665" cy="44962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rot="0" vert="horz" wrap="square" lIns="91440" tIns="45720" rIns="91440" bIns="45720" anchor="t">
            <a:noAutofit/>
          </a:bodyPr>
          <a:lstStyle/>
          <a:p>
            <a:pPr algn="ctr" latinLnBrk="1">
              <a:spcAft>
                <a:spcPts val="800"/>
              </a:spcAft>
            </a:pPr>
            <a:r>
              <a:rPr lang="en-US" sz="1500" b="1" kern="100">
                <a:latin typeface="맑은 고딕"/>
                <a:ea typeface="맑은 고딕"/>
                <a:sym typeface="맑은 고딕"/>
              </a:rPr>
              <a:t>1스테이지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56061B-E823-E5B3-2050-875A681DBA27}"/>
              </a:ext>
            </a:extLst>
          </p:cNvPr>
          <p:cNvSpPr/>
          <p:nvPr/>
        </p:nvSpPr>
        <p:spPr>
          <a:xfrm>
            <a:off x="4757018" y="4321610"/>
            <a:ext cx="2709333" cy="219821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rot="0" vert="horz" wrap="square" lIns="91440" tIns="45720" rIns="91440" bIns="45720" anchor="t">
            <a:noAutofit/>
          </a:bodyPr>
          <a:lstStyle/>
          <a:p>
            <a:pPr latinLnBrk="1">
              <a:spcAft>
                <a:spcPts val="800"/>
              </a:spcAft>
            </a:pPr>
            <a:r>
              <a:rPr lang="en-US" sz="1500" b="1" kern="100">
                <a:latin typeface="맑은 고딕"/>
                <a:ea typeface="맑은 고딕"/>
                <a:sym typeface="맑은 고딕"/>
              </a:rPr>
              <a:t>- </a:t>
            </a:r>
            <a:r>
              <a:rPr lang="ko-KR" sz="1500" b="1" kern="100">
                <a:latin typeface="맑은 고딕"/>
                <a:ea typeface="맑은 고딕"/>
                <a:sym typeface="맑은 고딕"/>
              </a:rPr>
              <a:t>블럭이</a:t>
            </a:r>
            <a:r>
              <a:rPr lang="en-US" sz="1500" b="1" kern="100">
                <a:latin typeface="맑은 고딕"/>
                <a:ea typeface="맑은 고딕"/>
                <a:sym typeface="맑은 고딕"/>
              </a:rPr>
              <a:t> 스테이지 마다 10번씩 앞으로 </a:t>
            </a:r>
            <a:r>
              <a:rPr lang="ko-KR" sz="1500" b="1" kern="100">
                <a:latin typeface="맑은 고딕"/>
                <a:ea typeface="맑은 고딕"/>
                <a:sym typeface="맑은 고딕"/>
              </a:rPr>
              <a:t>앞으로</a:t>
            </a:r>
            <a:r>
              <a:rPr lang="en-US" sz="1500" b="1" kern="100">
                <a:latin typeface="맑은 고딕"/>
                <a:ea typeface="맑은 고딕"/>
                <a:sym typeface="맑은 고딕"/>
              </a:rPr>
              <a:t> 다가옴</a:t>
            </a:r>
            <a:endParaRPr lang="en-US" sz="1400" b="1" kern="100">
              <a:latin typeface="맑은 고딕"/>
              <a:ea typeface="맑은 고딕"/>
              <a:sym typeface="맑은 고딕"/>
            </a:endParaRPr>
          </a:p>
          <a:p>
            <a:pPr latinLnBrk="1">
              <a:spcAft>
                <a:spcPts val="800"/>
              </a:spcAft>
            </a:pPr>
            <a:r>
              <a:rPr lang="en-US" sz="1400" b="1" kern="100">
                <a:latin typeface="맑은 고딕"/>
                <a:ea typeface="맑은 고딕"/>
                <a:sym typeface="맑은 고딕"/>
              </a:rPr>
              <a:t>- 블럭이 다가오면 플레이어는  빈공간으로 이동해서 피해야 함 </a:t>
            </a:r>
          </a:p>
          <a:p>
            <a:pPr latinLnBrk="1">
              <a:spcAft>
                <a:spcPts val="800"/>
              </a:spcAft>
            </a:pPr>
            <a:r>
              <a:rPr lang="en-US" sz="1400" b="1" kern="100">
                <a:latin typeface="맑은 고딕"/>
                <a:ea typeface="맑은 고딕"/>
                <a:sym typeface="맑은 고딕"/>
              </a:rPr>
              <a:t>- 블럭에 맞으면 HP 감소</a:t>
            </a:r>
            <a:endParaRPr lang="en-US" sz="1500" b="1" kern="100">
              <a:solidFill>
                <a:srgbClr val="000000"/>
              </a:solidFill>
              <a:latin typeface="맑은 고딕"/>
              <a:ea typeface="맑은 고딕"/>
              <a:sym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112220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98B78-4F85-5796-56A9-43234F21F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1. </a:t>
            </a:r>
            <a:r>
              <a:rPr lang="ko-KR" altLang="en-US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 기획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D8E3B27-03ED-0D50-62F5-BE27EEDB8D45}"/>
              </a:ext>
            </a:extLst>
          </p:cNvPr>
          <p:cNvSpPr/>
          <p:nvPr/>
        </p:nvSpPr>
        <p:spPr>
          <a:xfrm>
            <a:off x="920885" y="5801422"/>
            <a:ext cx="1354666" cy="38946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rot="0" vert="horz" wrap="square" lIns="91440" tIns="45720" rIns="91440" bIns="45720" anchor="t">
            <a:noAutofit/>
          </a:bodyPr>
          <a:lstStyle/>
          <a:p>
            <a:pPr algn="ctr" latinLnBrk="1">
              <a:spcAft>
                <a:spcPts val="800"/>
              </a:spcAft>
            </a:pPr>
            <a:r>
              <a:rPr lang="en-US" sz="1500" b="1" kern="100" dirty="0">
                <a:latin typeface="맑은 고딕"/>
                <a:ea typeface="맑은 고딕"/>
                <a:sym typeface="맑은 고딕"/>
              </a:rPr>
              <a:t>2스테이지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170D8FE-8AC8-EB59-C84C-9CC5656C2B9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0885" y="1690688"/>
            <a:ext cx="3960495" cy="396049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7607763-665F-17D6-97F6-BEC2EA23D0EC}"/>
              </a:ext>
            </a:extLst>
          </p:cNvPr>
          <p:cNvSpPr/>
          <p:nvPr/>
        </p:nvSpPr>
        <p:spPr>
          <a:xfrm>
            <a:off x="4964065" y="3919348"/>
            <a:ext cx="2829649" cy="149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rot="0" vert="horz" wrap="square" lIns="91440" tIns="45720" rIns="91440" bIns="45720" anchor="t">
            <a:noAutofit/>
          </a:bodyPr>
          <a:lstStyle/>
          <a:p>
            <a:pPr latinLnBrk="1">
              <a:spcAft>
                <a:spcPts val="800"/>
              </a:spcAft>
            </a:pP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-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플레이어는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ko-KR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블럭에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보이는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색과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똑같은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색으로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캐릭터를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바꾸어서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ko-KR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블럭을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통과해야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함</a:t>
            </a:r>
          </a:p>
          <a:p>
            <a:pPr latinLnBrk="1">
              <a:spcAft>
                <a:spcPts val="800"/>
              </a:spcAft>
            </a:pP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-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다른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색으로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통과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시 HP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감소</a:t>
            </a:r>
            <a:endParaRPr lang="en-US" sz="1400" b="1" kern="100" dirty="0">
              <a:solidFill>
                <a:srgbClr val="000000"/>
              </a:solidFill>
              <a:latin typeface="맑은 고딕"/>
              <a:ea typeface="맑은 고딕"/>
              <a:sym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699881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C6AD7A-10C6-B1F7-B4E7-99FD1800E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1. </a:t>
            </a:r>
            <a:r>
              <a:rPr lang="ko-KR" altLang="en-US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 기획</a:t>
            </a:r>
            <a:b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990AA4B-1562-2A3F-E724-E9372B88C14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8200" y="1372466"/>
            <a:ext cx="3965362" cy="395289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1DD1AC2-CFE4-30EB-54BD-2BE72A143BC1}"/>
              </a:ext>
            </a:extLst>
          </p:cNvPr>
          <p:cNvSpPr/>
          <p:nvPr/>
        </p:nvSpPr>
        <p:spPr>
          <a:xfrm>
            <a:off x="676359" y="5485534"/>
            <a:ext cx="1354666" cy="38946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rot="0" vert="horz" wrap="square" lIns="91440" tIns="45720" rIns="91440" bIns="45720" anchor="t">
            <a:noAutofit/>
          </a:bodyPr>
          <a:lstStyle/>
          <a:p>
            <a:pPr algn="ctr" latinLnBrk="1">
              <a:spcAft>
                <a:spcPts val="800"/>
              </a:spcAft>
            </a:pPr>
            <a:r>
              <a:rPr lang="en-US" sz="1500" b="1" kern="100">
                <a:latin typeface="맑은 고딕"/>
                <a:ea typeface="맑은 고딕"/>
                <a:sym typeface="맑은 고딕"/>
              </a:rPr>
              <a:t>3스테이지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36C740-AF6C-8A63-7F16-2A65504C4F51}"/>
              </a:ext>
            </a:extLst>
          </p:cNvPr>
          <p:cNvSpPr/>
          <p:nvPr/>
        </p:nvSpPr>
        <p:spPr>
          <a:xfrm>
            <a:off x="4803562" y="4424508"/>
            <a:ext cx="2709333" cy="71610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rot="0" vert="horz" wrap="square" lIns="91440" tIns="45720" rIns="91440" bIns="45720" anchor="t">
            <a:noAutofit/>
          </a:bodyPr>
          <a:lstStyle/>
          <a:p>
            <a:pPr latinLnBrk="1">
              <a:spcAft>
                <a:spcPts val="800"/>
              </a:spcAft>
            </a:pP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-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플레이어는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캐릭터의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크기를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줄여서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ko-KR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블럭을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</a:t>
            </a:r>
            <a:r>
              <a:rPr lang="en-US" sz="1400" b="1" kern="100" dirty="0" err="1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통과해야</a:t>
            </a:r>
            <a:r>
              <a:rPr lang="en-US" sz="1400" b="1" kern="100" dirty="0">
                <a:solidFill>
                  <a:srgbClr val="000000"/>
                </a:solidFill>
                <a:latin typeface="맑은 고딕"/>
                <a:ea typeface="맑은 고딕"/>
                <a:sym typeface="맑은 고딕"/>
              </a:rPr>
              <a:t> 함</a:t>
            </a:r>
          </a:p>
        </p:txBody>
      </p:sp>
    </p:spTree>
    <p:extLst>
      <p:ext uri="{BB962C8B-B14F-4D97-AF65-F5344CB8AC3E}">
        <p14:creationId xmlns:p14="http://schemas.microsoft.com/office/powerpoint/2010/main" val="3354323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BB668A-B98C-694A-20E4-6DBAA40A1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4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 플로우</a:t>
            </a:r>
            <a:r>
              <a:rPr lang="ko-KR" altLang="en-US" sz="24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및 개발 환경</a:t>
            </a:r>
            <a:endParaRPr lang="ko-KR" altLang="en-US" sz="54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D9E2BB-66B0-236F-78F4-F13A8943316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99921" y="1520657"/>
            <a:ext cx="6509333" cy="520115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60A576-866B-5B61-7B91-07DFAD16ECB3}"/>
              </a:ext>
            </a:extLst>
          </p:cNvPr>
          <p:cNvSpPr txBox="1"/>
          <p:nvPr/>
        </p:nvSpPr>
        <p:spPr>
          <a:xfrm>
            <a:off x="7449256" y="4693842"/>
            <a:ext cx="4742744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ko-KR" altLang="en-US" sz="2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개발 환경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IDE : Visual Studio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API : OpenGL</a:t>
            </a:r>
          </a:p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사용 언어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: C , C++           </a:t>
            </a:r>
          </a:p>
        </p:txBody>
      </p:sp>
    </p:spTree>
    <p:extLst>
      <p:ext uri="{BB962C8B-B14F-4D97-AF65-F5344CB8AC3E}">
        <p14:creationId xmlns:p14="http://schemas.microsoft.com/office/powerpoint/2010/main" val="2113501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56FCB19-24FC-48A6-A7E0-03CF73ACFAE8}"/>
              </a:ext>
            </a:extLst>
          </p:cNvPr>
          <p:cNvSpPr txBox="1"/>
          <p:nvPr/>
        </p:nvSpPr>
        <p:spPr>
          <a:xfrm>
            <a:off x="838200" y="681037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2. High Level Design</a:t>
            </a:r>
            <a:endParaRPr lang="en-US" altLang="ko-KR" sz="105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2D1CA4-5B7C-0EEC-CB91-DC3901EE094A}"/>
              </a:ext>
            </a:extLst>
          </p:cNvPr>
          <p:cNvSpPr txBox="1"/>
          <p:nvPr/>
        </p:nvSpPr>
        <p:spPr>
          <a:xfrm>
            <a:off x="838200" y="1253331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fontAlgn="base">
              <a:spcAft>
                <a:spcPts val="800"/>
              </a:spcAft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Server / Client </a:t>
            </a:r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데이터 송수신 플로우</a:t>
            </a:r>
            <a:endParaRPr lang="ko-KR" altLang="en-US" sz="1200" b="0" i="0" u="none" strike="noStrike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C7B8F64-E119-CF58-C754-F62CA0C4290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8200" y="1825625"/>
            <a:ext cx="7008704" cy="46570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9715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1363</Words>
  <Application>Microsoft Office PowerPoint</Application>
  <PresentationFormat>와이드스크린</PresentationFormat>
  <Paragraphs>381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HY중고딕</vt:lpstr>
      <vt:lpstr>맑은 고딕</vt:lpstr>
      <vt:lpstr>Arial</vt:lpstr>
      <vt:lpstr>Office 테마</vt:lpstr>
      <vt:lpstr>네트워크 게임 프로그래밍 Term Project 추진계획서 V2 </vt:lpstr>
      <vt:lpstr>목 차</vt:lpstr>
      <vt:lpstr>1. 애플리케이션 기획 </vt:lpstr>
      <vt:lpstr>1. 애플리케이션 기획</vt:lpstr>
      <vt:lpstr>1. 애플리케이션 기획</vt:lpstr>
      <vt:lpstr>1. 애플리케이션 기획</vt:lpstr>
      <vt:lpstr>1. 애플리케이션 기획 </vt:lpstr>
      <vt:lpstr>게임 플로우 및 개발 환경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4. 팀원별 역할 분담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네트워크 게임 프로그래밍 Term Project 추진계획서 V2</dc:title>
  <dc:creator>상혁 김</dc:creator>
  <cp:lastModifiedBy>진현서</cp:lastModifiedBy>
  <cp:revision>28</cp:revision>
  <dcterms:created xsi:type="dcterms:W3CDTF">2024-11-06T06:40:54Z</dcterms:created>
  <dcterms:modified xsi:type="dcterms:W3CDTF">2024-11-15T01:53:31Z</dcterms:modified>
</cp:coreProperties>
</file>

<file path=docProps/thumbnail.jpeg>
</file>